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5" r:id="rId3"/>
    <p:sldId id="267" r:id="rId4"/>
    <p:sldId id="257" r:id="rId5"/>
    <p:sldId id="260" r:id="rId6"/>
    <p:sldId id="261" r:id="rId7"/>
    <p:sldId id="268" r:id="rId8"/>
    <p:sldId id="262" r:id="rId9"/>
    <p:sldId id="269" r:id="rId10"/>
    <p:sldId id="270" r:id="rId11"/>
  </p:sldIdLst>
  <p:sldSz cx="9144000" cy="6858000" type="screen4x3"/>
  <p:notesSz cx="6858000" cy="9144000"/>
  <p:custDataLst>
    <p:tags r:id="rId12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FFCC66"/>
    <a:srgbClr val="FFCC00"/>
    <a:srgbClr val="C42F00"/>
    <a:srgbClr val="CC3300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F7E5B64-97D6-4419-9FA0-F20DED3C0DC7}" type="doc">
      <dgm:prSet loTypeId="urn:microsoft.com/office/officeart/2005/8/layout/matrix1" loCatId="matrix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371C20B-D703-41EB-A1B5-E088CB4544B7}">
      <dgm:prSet phldrT="[Текст]" phldr="1"/>
      <dgm:spPr/>
      <dgm:t>
        <a:bodyPr/>
        <a:lstStyle/>
        <a:p>
          <a:endParaRPr lang="ru-RU" dirty="0"/>
        </a:p>
      </dgm:t>
    </dgm:pt>
    <dgm:pt modelId="{75BA2827-76A0-4C83-A25C-13EC134B546E}" type="parTrans" cxnId="{2C7C1406-9B54-4FFE-BE9A-39A3A4D2784C}">
      <dgm:prSet/>
      <dgm:spPr/>
      <dgm:t>
        <a:bodyPr/>
        <a:lstStyle/>
        <a:p>
          <a:endParaRPr lang="ru-RU"/>
        </a:p>
      </dgm:t>
    </dgm:pt>
    <dgm:pt modelId="{B997CAE3-FFD4-4F41-951F-B988460E41B1}" type="sibTrans" cxnId="{2C7C1406-9B54-4FFE-BE9A-39A3A4D2784C}">
      <dgm:prSet/>
      <dgm:spPr/>
      <dgm:t>
        <a:bodyPr/>
        <a:lstStyle/>
        <a:p>
          <a:endParaRPr lang="ru-RU"/>
        </a:p>
      </dgm:t>
    </dgm:pt>
    <dgm:pt modelId="{C7D4C3B0-2484-4A2B-A205-0C2672919F25}">
      <dgm:prSet phldrT="[Текст]" phldr="1"/>
      <dgm:spPr/>
      <dgm:t>
        <a:bodyPr/>
        <a:lstStyle/>
        <a:p>
          <a:endParaRPr lang="ru-RU" dirty="0"/>
        </a:p>
      </dgm:t>
    </dgm:pt>
    <dgm:pt modelId="{B1D037D8-6F5E-4CF1-9B93-7D6D74EAEE39}" type="parTrans" cxnId="{CA8F8BB1-CF18-401F-B72B-46CAF3E1540E}">
      <dgm:prSet/>
      <dgm:spPr/>
      <dgm:t>
        <a:bodyPr/>
        <a:lstStyle/>
        <a:p>
          <a:endParaRPr lang="ru-RU"/>
        </a:p>
      </dgm:t>
    </dgm:pt>
    <dgm:pt modelId="{BC07BC33-2F17-4721-A224-A92B9FF16262}" type="sibTrans" cxnId="{CA8F8BB1-CF18-401F-B72B-46CAF3E1540E}">
      <dgm:prSet/>
      <dgm:spPr/>
      <dgm:t>
        <a:bodyPr/>
        <a:lstStyle/>
        <a:p>
          <a:endParaRPr lang="ru-RU"/>
        </a:p>
      </dgm:t>
    </dgm:pt>
    <dgm:pt modelId="{7D9CF526-2527-4A05-BCA6-21E8E0169EB6}">
      <dgm:prSet phldrT="[Текст]" phldr="1"/>
      <dgm:spPr/>
      <dgm:t>
        <a:bodyPr/>
        <a:lstStyle/>
        <a:p>
          <a:endParaRPr lang="ru-RU" dirty="0"/>
        </a:p>
      </dgm:t>
    </dgm:pt>
    <dgm:pt modelId="{82D258F8-4018-4C20-94C4-F6EE1914F6F5}" type="parTrans" cxnId="{D252BF9A-6494-4AC4-9140-3F3F7F81CD72}">
      <dgm:prSet/>
      <dgm:spPr/>
      <dgm:t>
        <a:bodyPr/>
        <a:lstStyle/>
        <a:p>
          <a:endParaRPr lang="ru-RU"/>
        </a:p>
      </dgm:t>
    </dgm:pt>
    <dgm:pt modelId="{C7400290-26CA-4681-A1B4-523250A9375A}" type="sibTrans" cxnId="{D252BF9A-6494-4AC4-9140-3F3F7F81CD72}">
      <dgm:prSet/>
      <dgm:spPr/>
      <dgm:t>
        <a:bodyPr/>
        <a:lstStyle/>
        <a:p>
          <a:endParaRPr lang="ru-RU"/>
        </a:p>
      </dgm:t>
    </dgm:pt>
    <dgm:pt modelId="{38227BDF-5B0B-4F73-BBBC-D1C6A2A4EBE6}">
      <dgm:prSet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ru-RU" sz="36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Урочная деятельность</a:t>
          </a:r>
          <a:endParaRPr lang="ru-RU" sz="3600" b="1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1D65A2C-C638-4FBC-844F-5544A4A815FB}" type="parTrans" cxnId="{9F579AF0-6AC0-4A01-B494-76E99B679FBC}">
      <dgm:prSet/>
      <dgm:spPr/>
      <dgm:t>
        <a:bodyPr/>
        <a:lstStyle/>
        <a:p>
          <a:endParaRPr lang="ru-RU"/>
        </a:p>
      </dgm:t>
    </dgm:pt>
    <dgm:pt modelId="{308EAD9F-2923-496B-A203-DDDBE962D0BC}" type="sibTrans" cxnId="{9F579AF0-6AC0-4A01-B494-76E99B679FBC}">
      <dgm:prSet/>
      <dgm:spPr/>
      <dgm:t>
        <a:bodyPr/>
        <a:lstStyle/>
        <a:p>
          <a:endParaRPr lang="ru-RU"/>
        </a:p>
      </dgm:t>
    </dgm:pt>
    <dgm:pt modelId="{E4B35529-F59A-4765-89D4-B8F7E6928A3A}">
      <dgm:prSet custT="1"/>
      <dgm:spPr>
        <a:solidFill>
          <a:srgbClr val="FF9933"/>
        </a:solidFill>
        <a:effectLst>
          <a:outerShdw blurRad="40000" dist="23000" dir="5400000" rotWithShape="0">
            <a:srgbClr val="FFCC00">
              <a:alpha val="35000"/>
            </a:srgbClr>
          </a:outerShdw>
        </a:effectLst>
      </dgm:spPr>
      <dgm:t>
        <a:bodyPr/>
        <a:lstStyle/>
        <a:p>
          <a:r>
            <a:rPr lang="ru-RU" sz="3600" b="1" dirty="0" smtClean="0">
              <a:latin typeface="Times New Roman" pitchFamily="18" charset="0"/>
              <a:cs typeface="Times New Roman" pitchFamily="18" charset="0"/>
            </a:rPr>
            <a:t>Внеклассная работа</a:t>
          </a:r>
          <a:endParaRPr lang="ru-RU" sz="3600" b="1" dirty="0">
            <a:latin typeface="Times New Roman" pitchFamily="18" charset="0"/>
            <a:cs typeface="Times New Roman" pitchFamily="18" charset="0"/>
          </a:endParaRPr>
        </a:p>
      </dgm:t>
    </dgm:pt>
    <dgm:pt modelId="{FAD81D72-5CF9-4EAB-9506-2063E75CFAE8}" type="parTrans" cxnId="{9C111AFC-B92E-4F3E-9781-A22FAE205E45}">
      <dgm:prSet/>
      <dgm:spPr/>
      <dgm:t>
        <a:bodyPr/>
        <a:lstStyle/>
        <a:p>
          <a:endParaRPr lang="ru-RU"/>
        </a:p>
      </dgm:t>
    </dgm:pt>
    <dgm:pt modelId="{54DFA740-F9F7-42CD-9285-96EFA8637937}" type="sibTrans" cxnId="{9C111AFC-B92E-4F3E-9781-A22FAE205E45}">
      <dgm:prSet/>
      <dgm:spPr/>
      <dgm:t>
        <a:bodyPr/>
        <a:lstStyle/>
        <a:p>
          <a:endParaRPr lang="ru-RU"/>
        </a:p>
      </dgm:t>
    </dgm:pt>
    <dgm:pt modelId="{62630170-1943-42E0-9382-0C1323590798}">
      <dgm:prSet custT="1"/>
      <dgm:spPr>
        <a:solidFill>
          <a:srgbClr val="FFCC66"/>
        </a:solidFill>
      </dgm:spPr>
      <dgm:t>
        <a:bodyPr/>
        <a:lstStyle/>
        <a:p>
          <a:r>
            <a:rPr lang="ru-RU" sz="3200" b="1" dirty="0" smtClean="0">
              <a:latin typeface="Times New Roman" pitchFamily="18" charset="0"/>
              <a:cs typeface="Times New Roman" pitchFamily="18" charset="0"/>
            </a:rPr>
            <a:t>Система дополнительного образования</a:t>
          </a:r>
          <a:endParaRPr lang="ru-RU" sz="3200" b="1" dirty="0">
            <a:latin typeface="Times New Roman" pitchFamily="18" charset="0"/>
            <a:cs typeface="Times New Roman" pitchFamily="18" charset="0"/>
          </a:endParaRPr>
        </a:p>
      </dgm:t>
    </dgm:pt>
    <dgm:pt modelId="{07393ECD-95D7-42AD-A059-B5B4B42E14D7}" type="parTrans" cxnId="{FAB7B09A-4312-4C05-844C-F2ADE19FC231}">
      <dgm:prSet/>
      <dgm:spPr/>
      <dgm:t>
        <a:bodyPr/>
        <a:lstStyle/>
        <a:p>
          <a:endParaRPr lang="ru-RU"/>
        </a:p>
      </dgm:t>
    </dgm:pt>
    <dgm:pt modelId="{14D89181-7FB3-4AF8-80C0-399DF22CC14B}" type="sibTrans" cxnId="{FAB7B09A-4312-4C05-844C-F2ADE19FC231}">
      <dgm:prSet/>
      <dgm:spPr/>
      <dgm:t>
        <a:bodyPr/>
        <a:lstStyle/>
        <a:p>
          <a:endParaRPr lang="ru-RU"/>
        </a:p>
      </dgm:t>
    </dgm:pt>
    <dgm:pt modelId="{CB0AF54B-DF36-409F-872C-A0717A5E2358}">
      <dgm:prSet custT="1"/>
      <dgm:spPr>
        <a:solidFill>
          <a:srgbClr val="FFC000"/>
        </a:solidFill>
      </dgm:spPr>
      <dgm:t>
        <a:bodyPr/>
        <a:lstStyle/>
        <a:p>
          <a:r>
            <a:rPr lang="ru-RU" sz="3200" b="1" dirty="0" smtClean="0">
              <a:latin typeface="Times New Roman" pitchFamily="18" charset="0"/>
              <a:cs typeface="Times New Roman" pitchFamily="18" charset="0"/>
            </a:rPr>
            <a:t>Самостоятельная работа</a:t>
          </a:r>
          <a:endParaRPr lang="ru-RU" sz="3200" b="1" dirty="0">
            <a:latin typeface="Times New Roman" pitchFamily="18" charset="0"/>
            <a:cs typeface="Times New Roman" pitchFamily="18" charset="0"/>
          </a:endParaRPr>
        </a:p>
      </dgm:t>
    </dgm:pt>
    <dgm:pt modelId="{B9027E1E-BE3B-4406-8A0E-C5BE66E1C439}" type="parTrans" cxnId="{B7111A2F-12EC-4D78-B19D-CE21BBEB2092}">
      <dgm:prSet/>
      <dgm:spPr/>
      <dgm:t>
        <a:bodyPr/>
        <a:lstStyle/>
        <a:p>
          <a:endParaRPr lang="ru-RU"/>
        </a:p>
      </dgm:t>
    </dgm:pt>
    <dgm:pt modelId="{2D522E75-0071-4392-81C7-DC96F8B6E6BF}" type="sibTrans" cxnId="{B7111A2F-12EC-4D78-B19D-CE21BBEB2092}">
      <dgm:prSet/>
      <dgm:spPr/>
      <dgm:t>
        <a:bodyPr/>
        <a:lstStyle/>
        <a:p>
          <a:endParaRPr lang="ru-RU"/>
        </a:p>
      </dgm:t>
    </dgm:pt>
    <dgm:pt modelId="{74B439EB-C41A-489F-94D5-86E77B95A20F}">
      <dgm:prSet phldrT="[Текст]" custT="1"/>
      <dgm:spPr/>
      <dgm:t>
        <a:bodyPr/>
        <a:lstStyle/>
        <a:p>
          <a:r>
            <a:rPr lang="ru-RU" sz="3200" b="1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Система работы с одаренными детьми</a:t>
          </a:r>
          <a:endParaRPr lang="ru-RU" sz="3200" b="1" dirty="0">
            <a:solidFill>
              <a:schemeClr val="accent4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A2381D37-F955-420A-A0DE-5D01F8357C97}" type="sibTrans" cxnId="{3F6D7D93-4587-4AE8-8A72-8B107F76B422}">
      <dgm:prSet/>
      <dgm:spPr/>
      <dgm:t>
        <a:bodyPr/>
        <a:lstStyle/>
        <a:p>
          <a:endParaRPr lang="ru-RU"/>
        </a:p>
      </dgm:t>
    </dgm:pt>
    <dgm:pt modelId="{34385F1F-F410-4FBA-B39C-1A7CCD6EEFF2}" type="parTrans" cxnId="{3F6D7D93-4587-4AE8-8A72-8B107F76B422}">
      <dgm:prSet/>
      <dgm:spPr/>
      <dgm:t>
        <a:bodyPr/>
        <a:lstStyle/>
        <a:p>
          <a:endParaRPr lang="ru-RU"/>
        </a:p>
      </dgm:t>
    </dgm:pt>
    <dgm:pt modelId="{C88A60E7-7108-4880-A805-F057325E049B}">
      <dgm:prSet/>
      <dgm:spPr/>
      <dgm:t>
        <a:bodyPr/>
        <a:lstStyle/>
        <a:p>
          <a:endParaRPr lang="ru-RU" dirty="0"/>
        </a:p>
      </dgm:t>
    </dgm:pt>
    <dgm:pt modelId="{298423EC-1EC0-4EA3-8A7E-CC019A14D779}" type="parTrans" cxnId="{ABCC754F-58BA-4DB7-A21D-B8EB9790C18A}">
      <dgm:prSet/>
      <dgm:spPr/>
      <dgm:t>
        <a:bodyPr/>
        <a:lstStyle/>
        <a:p>
          <a:endParaRPr lang="ru-RU"/>
        </a:p>
      </dgm:t>
    </dgm:pt>
    <dgm:pt modelId="{08E4F816-7D05-4A74-935F-D8748342DD5F}" type="sibTrans" cxnId="{ABCC754F-58BA-4DB7-A21D-B8EB9790C18A}">
      <dgm:prSet/>
      <dgm:spPr/>
      <dgm:t>
        <a:bodyPr/>
        <a:lstStyle/>
        <a:p>
          <a:endParaRPr lang="ru-RU"/>
        </a:p>
      </dgm:t>
    </dgm:pt>
    <dgm:pt modelId="{CB4970D3-BE50-4D10-8994-D94E2308136D}">
      <dgm:prSet/>
      <dgm:spPr/>
      <dgm:t>
        <a:bodyPr/>
        <a:lstStyle/>
        <a:p>
          <a:endParaRPr lang="ru-RU" dirty="0"/>
        </a:p>
      </dgm:t>
    </dgm:pt>
    <dgm:pt modelId="{4FFC9C60-26CF-4162-A679-3F3BA40702D8}" type="parTrans" cxnId="{8C83D92D-9B1C-4EDE-8FA7-854B6B2A246C}">
      <dgm:prSet/>
      <dgm:spPr/>
      <dgm:t>
        <a:bodyPr/>
        <a:lstStyle/>
        <a:p>
          <a:endParaRPr lang="ru-RU"/>
        </a:p>
      </dgm:t>
    </dgm:pt>
    <dgm:pt modelId="{8AD5F5A7-DC30-4706-8660-F371F6E10622}" type="sibTrans" cxnId="{8C83D92D-9B1C-4EDE-8FA7-854B6B2A246C}">
      <dgm:prSet/>
      <dgm:spPr/>
      <dgm:t>
        <a:bodyPr/>
        <a:lstStyle/>
        <a:p>
          <a:endParaRPr lang="ru-RU"/>
        </a:p>
      </dgm:t>
    </dgm:pt>
    <dgm:pt modelId="{84C07B8F-1455-43CE-B355-734A9E582F7B}">
      <dgm:prSet/>
      <dgm:spPr/>
      <dgm:t>
        <a:bodyPr/>
        <a:lstStyle/>
        <a:p>
          <a:endParaRPr lang="ru-RU" dirty="0"/>
        </a:p>
      </dgm:t>
    </dgm:pt>
    <dgm:pt modelId="{73F1B6FC-1239-4491-B20F-9033E7F806FD}" type="parTrans" cxnId="{3F497394-3584-4E62-ACE9-D75E41E9352D}">
      <dgm:prSet/>
      <dgm:spPr/>
      <dgm:t>
        <a:bodyPr/>
        <a:lstStyle/>
        <a:p>
          <a:endParaRPr lang="ru-RU"/>
        </a:p>
      </dgm:t>
    </dgm:pt>
    <dgm:pt modelId="{7A7FE68A-DD2F-4562-96E3-503BF04EFA0B}" type="sibTrans" cxnId="{3F497394-3584-4E62-ACE9-D75E41E9352D}">
      <dgm:prSet/>
      <dgm:spPr/>
      <dgm:t>
        <a:bodyPr/>
        <a:lstStyle/>
        <a:p>
          <a:endParaRPr lang="ru-RU"/>
        </a:p>
      </dgm:t>
    </dgm:pt>
    <dgm:pt modelId="{D757876B-2D43-41D3-A421-8829451B1BE4}">
      <dgm:prSet/>
      <dgm:spPr/>
      <dgm:t>
        <a:bodyPr/>
        <a:lstStyle/>
        <a:p>
          <a:endParaRPr lang="ru-RU" dirty="0"/>
        </a:p>
      </dgm:t>
    </dgm:pt>
    <dgm:pt modelId="{11C5FC0F-08F0-4492-9778-E3A13BEC463D}" type="parTrans" cxnId="{9D12E74A-087C-4D08-AD32-45A12290CE4E}">
      <dgm:prSet/>
      <dgm:spPr/>
      <dgm:t>
        <a:bodyPr/>
        <a:lstStyle/>
        <a:p>
          <a:endParaRPr lang="ru-RU"/>
        </a:p>
      </dgm:t>
    </dgm:pt>
    <dgm:pt modelId="{95D84AA5-AFD8-447F-8EDD-63A6660D67B1}" type="sibTrans" cxnId="{9D12E74A-087C-4D08-AD32-45A12290CE4E}">
      <dgm:prSet/>
      <dgm:spPr/>
      <dgm:t>
        <a:bodyPr/>
        <a:lstStyle/>
        <a:p>
          <a:endParaRPr lang="ru-RU"/>
        </a:p>
      </dgm:t>
    </dgm:pt>
    <dgm:pt modelId="{AC25AB26-B415-4A74-AD90-B0884A603C29}">
      <dgm:prSet/>
      <dgm:spPr/>
      <dgm:t>
        <a:bodyPr/>
        <a:lstStyle/>
        <a:p>
          <a:endParaRPr lang="ru-RU" dirty="0"/>
        </a:p>
      </dgm:t>
    </dgm:pt>
    <dgm:pt modelId="{1BD4C36A-C2A9-485A-BC8D-D99DEADAEE34}" type="parTrans" cxnId="{5D9DC8DF-6483-405D-9F5F-3F20335B19FF}">
      <dgm:prSet/>
      <dgm:spPr/>
      <dgm:t>
        <a:bodyPr/>
        <a:lstStyle/>
        <a:p>
          <a:endParaRPr lang="ru-RU"/>
        </a:p>
      </dgm:t>
    </dgm:pt>
    <dgm:pt modelId="{C1BB9017-CD6F-4FAD-8D94-5725FD1602B2}" type="sibTrans" cxnId="{5D9DC8DF-6483-405D-9F5F-3F20335B19FF}">
      <dgm:prSet/>
      <dgm:spPr/>
      <dgm:t>
        <a:bodyPr/>
        <a:lstStyle/>
        <a:p>
          <a:endParaRPr lang="ru-RU"/>
        </a:p>
      </dgm:t>
    </dgm:pt>
    <dgm:pt modelId="{1B22139C-FC0D-4945-BCC1-B4D363403274}" type="pres">
      <dgm:prSet presAssocID="{FF7E5B64-97D6-4419-9FA0-F20DED3C0DC7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8F53AEC-B6A2-41B7-B482-09B0D72252D7}" type="pres">
      <dgm:prSet presAssocID="{FF7E5B64-97D6-4419-9FA0-F20DED3C0DC7}" presName="matrix" presStyleCnt="0"/>
      <dgm:spPr/>
    </dgm:pt>
    <dgm:pt modelId="{77993E0B-66C0-4F69-9BD6-A47E77D43546}" type="pres">
      <dgm:prSet presAssocID="{FF7E5B64-97D6-4419-9FA0-F20DED3C0DC7}" presName="tile1" presStyleLbl="node1" presStyleIdx="0" presStyleCnt="4" custScaleX="95312" custScaleY="75466" custLinFactNeighborY="8333"/>
      <dgm:spPr/>
      <dgm:t>
        <a:bodyPr/>
        <a:lstStyle/>
        <a:p>
          <a:endParaRPr lang="ru-RU"/>
        </a:p>
      </dgm:t>
    </dgm:pt>
    <dgm:pt modelId="{DD1E98D6-F49C-4C0D-9122-2D86EAC3D1D2}" type="pres">
      <dgm:prSet presAssocID="{FF7E5B64-97D6-4419-9FA0-F20DED3C0DC7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549833-F7E9-4D7C-9536-3D54569656B1}" type="pres">
      <dgm:prSet presAssocID="{FF7E5B64-97D6-4419-9FA0-F20DED3C0DC7}" presName="tile2" presStyleLbl="node1" presStyleIdx="1" presStyleCnt="4" custScaleX="95312" custScaleY="49232"/>
      <dgm:spPr/>
      <dgm:t>
        <a:bodyPr/>
        <a:lstStyle/>
        <a:p>
          <a:endParaRPr lang="ru-RU"/>
        </a:p>
      </dgm:t>
    </dgm:pt>
    <dgm:pt modelId="{03E5AA68-19CF-4B12-A30D-72A632C94F26}" type="pres">
      <dgm:prSet presAssocID="{FF7E5B64-97D6-4419-9FA0-F20DED3C0DC7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F6496D-9B7F-4E95-9233-48A057089EC9}" type="pres">
      <dgm:prSet presAssocID="{FF7E5B64-97D6-4419-9FA0-F20DED3C0DC7}" presName="tile3" presStyleLbl="node1" presStyleIdx="2" presStyleCnt="4" custScaleX="96918" custScaleY="60475"/>
      <dgm:spPr/>
      <dgm:t>
        <a:bodyPr/>
        <a:lstStyle/>
        <a:p>
          <a:endParaRPr lang="ru-RU"/>
        </a:p>
      </dgm:t>
    </dgm:pt>
    <dgm:pt modelId="{5B0EECFD-A3DB-4714-82C0-643925390906}" type="pres">
      <dgm:prSet presAssocID="{FF7E5B64-97D6-4419-9FA0-F20DED3C0DC7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495F79-7FAD-469F-805B-C7210D130014}" type="pres">
      <dgm:prSet presAssocID="{FF7E5B64-97D6-4419-9FA0-F20DED3C0DC7}" presName="tile4" presStyleLbl="node1" presStyleIdx="3" presStyleCnt="4" custScaleX="102935" custScaleY="53271"/>
      <dgm:spPr/>
      <dgm:t>
        <a:bodyPr/>
        <a:lstStyle/>
        <a:p>
          <a:endParaRPr lang="ru-RU"/>
        </a:p>
      </dgm:t>
    </dgm:pt>
    <dgm:pt modelId="{81B9A60D-433F-462B-8403-7E5A1C6DC379}" type="pres">
      <dgm:prSet presAssocID="{FF7E5B64-97D6-4419-9FA0-F20DED3C0DC7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F89E92-DB9E-464C-AEDF-EDF0A659DCE2}" type="pres">
      <dgm:prSet presAssocID="{FF7E5B64-97D6-4419-9FA0-F20DED3C0DC7}" presName="centerTile" presStyleLbl="fgShp" presStyleIdx="0" presStyleCnt="1" custScaleX="186741" custLinFactNeighborX="521" custLinFactNeighborY="0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105D1619-AE11-4C41-B1D5-8603295954FD}" type="presOf" srcId="{74B439EB-C41A-489F-94D5-86E77B95A20F}" destId="{EAF89E92-DB9E-464C-AEDF-EDF0A659DCE2}" srcOrd="0" destOrd="0" presId="urn:microsoft.com/office/officeart/2005/8/layout/matrix1"/>
    <dgm:cxn modelId="{19F91F63-4717-4FB3-AFA6-6E8EA0A32B7A}" type="presOf" srcId="{FF7E5B64-97D6-4419-9FA0-F20DED3C0DC7}" destId="{1B22139C-FC0D-4945-BCC1-B4D363403274}" srcOrd="0" destOrd="0" presId="urn:microsoft.com/office/officeart/2005/8/layout/matrix1"/>
    <dgm:cxn modelId="{E08BCE10-F8A7-44D1-AC63-926519CB059D}" type="presOf" srcId="{38227BDF-5B0B-4F73-BBBC-D1C6A2A4EBE6}" destId="{77993E0B-66C0-4F69-9BD6-A47E77D43546}" srcOrd="0" destOrd="0" presId="urn:microsoft.com/office/officeart/2005/8/layout/matrix1"/>
    <dgm:cxn modelId="{8D8DFF2B-CECC-4EC5-BAE7-1B011119ECEC}" type="presOf" srcId="{62630170-1943-42E0-9382-0C1323590798}" destId="{CDF6496D-9B7F-4E95-9233-48A057089EC9}" srcOrd="0" destOrd="0" presId="urn:microsoft.com/office/officeart/2005/8/layout/matrix1"/>
    <dgm:cxn modelId="{8C83D92D-9B1C-4EDE-8FA7-854B6B2A246C}" srcId="{FF7E5B64-97D6-4419-9FA0-F20DED3C0DC7}" destId="{CB4970D3-BE50-4D10-8994-D94E2308136D}" srcOrd="4" destOrd="0" parTransId="{4FFC9C60-26CF-4162-A679-3F3BA40702D8}" sibTransId="{8AD5F5A7-DC30-4706-8660-F371F6E10622}"/>
    <dgm:cxn modelId="{CBAB9E61-A4B2-4A13-9CE8-04371647EEFC}" type="presOf" srcId="{CB0AF54B-DF36-409F-872C-A0717A5E2358}" destId="{81B9A60D-433F-462B-8403-7E5A1C6DC379}" srcOrd="1" destOrd="0" presId="urn:microsoft.com/office/officeart/2005/8/layout/matrix1"/>
    <dgm:cxn modelId="{07496A17-E3FA-4677-8F64-F0056ECA5C40}" type="presOf" srcId="{CB0AF54B-DF36-409F-872C-A0717A5E2358}" destId="{70495F79-7FAD-469F-805B-C7210D130014}" srcOrd="0" destOrd="0" presId="urn:microsoft.com/office/officeart/2005/8/layout/matrix1"/>
    <dgm:cxn modelId="{D252BF9A-6494-4AC4-9140-3F3F7F81CD72}" srcId="{FF7E5B64-97D6-4419-9FA0-F20DED3C0DC7}" destId="{7D9CF526-2527-4A05-BCA6-21E8E0169EB6}" srcOrd="8" destOrd="0" parTransId="{82D258F8-4018-4C20-94C4-F6EE1914F6F5}" sibTransId="{C7400290-26CA-4681-A1B4-523250A9375A}"/>
    <dgm:cxn modelId="{3F497394-3584-4E62-ACE9-D75E41E9352D}" srcId="{FF7E5B64-97D6-4419-9FA0-F20DED3C0DC7}" destId="{84C07B8F-1455-43CE-B355-734A9E582F7B}" srcOrd="3" destOrd="0" parTransId="{73F1B6FC-1239-4491-B20F-9033E7F806FD}" sibTransId="{7A7FE68A-DD2F-4562-96E3-503BF04EFA0B}"/>
    <dgm:cxn modelId="{9D12E74A-087C-4D08-AD32-45A12290CE4E}" srcId="{FF7E5B64-97D6-4419-9FA0-F20DED3C0DC7}" destId="{D757876B-2D43-41D3-A421-8829451B1BE4}" srcOrd="2" destOrd="0" parTransId="{11C5FC0F-08F0-4492-9778-E3A13BEC463D}" sibTransId="{95D84AA5-AFD8-447F-8EDD-63A6660D67B1}"/>
    <dgm:cxn modelId="{B7111A2F-12EC-4D78-B19D-CE21BBEB2092}" srcId="{74B439EB-C41A-489F-94D5-86E77B95A20F}" destId="{CB0AF54B-DF36-409F-872C-A0717A5E2358}" srcOrd="3" destOrd="0" parTransId="{B9027E1E-BE3B-4406-8A0E-C5BE66E1C439}" sibTransId="{2D522E75-0071-4392-81C7-DC96F8B6E6BF}"/>
    <dgm:cxn modelId="{1ACF1348-B9EE-4BC7-8E51-1D8FCDE7DD1E}" type="presOf" srcId="{62630170-1943-42E0-9382-0C1323590798}" destId="{5B0EECFD-A3DB-4714-82C0-643925390906}" srcOrd="1" destOrd="0" presId="urn:microsoft.com/office/officeart/2005/8/layout/matrix1"/>
    <dgm:cxn modelId="{5D9DC8DF-6483-405D-9F5F-3F20335B19FF}" srcId="{FF7E5B64-97D6-4419-9FA0-F20DED3C0DC7}" destId="{AC25AB26-B415-4A74-AD90-B0884A603C29}" srcOrd="1" destOrd="0" parTransId="{1BD4C36A-C2A9-485A-BC8D-D99DEADAEE34}" sibTransId="{C1BB9017-CD6F-4FAD-8D94-5725FD1602B2}"/>
    <dgm:cxn modelId="{0E3DA1F5-0606-4356-92FF-FC7C401971A0}" type="presOf" srcId="{E4B35529-F59A-4765-89D4-B8F7E6928A3A}" destId="{03E5AA68-19CF-4B12-A30D-72A632C94F26}" srcOrd="1" destOrd="0" presId="urn:microsoft.com/office/officeart/2005/8/layout/matrix1"/>
    <dgm:cxn modelId="{3F6D7D93-4587-4AE8-8A72-8B107F76B422}" srcId="{FF7E5B64-97D6-4419-9FA0-F20DED3C0DC7}" destId="{74B439EB-C41A-489F-94D5-86E77B95A20F}" srcOrd="0" destOrd="0" parTransId="{34385F1F-F410-4FBA-B39C-1A7CCD6EEFF2}" sibTransId="{A2381D37-F955-420A-A0DE-5D01F8357C97}"/>
    <dgm:cxn modelId="{0D1E13E7-4C69-484B-B053-725EC146F82E}" type="presOf" srcId="{38227BDF-5B0B-4F73-BBBC-D1C6A2A4EBE6}" destId="{DD1E98D6-F49C-4C0D-9122-2D86EAC3D1D2}" srcOrd="1" destOrd="0" presId="urn:microsoft.com/office/officeart/2005/8/layout/matrix1"/>
    <dgm:cxn modelId="{FAB7B09A-4312-4C05-844C-F2ADE19FC231}" srcId="{74B439EB-C41A-489F-94D5-86E77B95A20F}" destId="{62630170-1943-42E0-9382-0C1323590798}" srcOrd="2" destOrd="0" parTransId="{07393ECD-95D7-42AD-A059-B5B4B42E14D7}" sibTransId="{14D89181-7FB3-4AF8-80C0-399DF22CC14B}"/>
    <dgm:cxn modelId="{2C7C1406-9B54-4FFE-BE9A-39A3A4D2784C}" srcId="{FF7E5B64-97D6-4419-9FA0-F20DED3C0DC7}" destId="{9371C20B-D703-41EB-A1B5-E088CB4544B7}" srcOrd="6" destOrd="0" parTransId="{75BA2827-76A0-4C83-A25C-13EC134B546E}" sibTransId="{B997CAE3-FFD4-4F41-951F-B988460E41B1}"/>
    <dgm:cxn modelId="{9F579AF0-6AC0-4A01-B494-76E99B679FBC}" srcId="{74B439EB-C41A-489F-94D5-86E77B95A20F}" destId="{38227BDF-5B0B-4F73-BBBC-D1C6A2A4EBE6}" srcOrd="0" destOrd="0" parTransId="{E1D65A2C-C638-4FBC-844F-5544A4A815FB}" sibTransId="{308EAD9F-2923-496B-A203-DDDBE962D0BC}"/>
    <dgm:cxn modelId="{ABCC754F-58BA-4DB7-A21D-B8EB9790C18A}" srcId="{FF7E5B64-97D6-4419-9FA0-F20DED3C0DC7}" destId="{C88A60E7-7108-4880-A805-F057325E049B}" srcOrd="5" destOrd="0" parTransId="{298423EC-1EC0-4EA3-8A7E-CC019A14D779}" sibTransId="{08E4F816-7D05-4A74-935F-D8748342DD5F}"/>
    <dgm:cxn modelId="{9C111AFC-B92E-4F3E-9781-A22FAE205E45}" srcId="{74B439EB-C41A-489F-94D5-86E77B95A20F}" destId="{E4B35529-F59A-4765-89D4-B8F7E6928A3A}" srcOrd="1" destOrd="0" parTransId="{FAD81D72-5CF9-4EAB-9506-2063E75CFAE8}" sibTransId="{54DFA740-F9F7-42CD-9285-96EFA8637937}"/>
    <dgm:cxn modelId="{CA8F8BB1-CF18-401F-B72B-46CAF3E1540E}" srcId="{FF7E5B64-97D6-4419-9FA0-F20DED3C0DC7}" destId="{C7D4C3B0-2484-4A2B-A205-0C2672919F25}" srcOrd="7" destOrd="0" parTransId="{B1D037D8-6F5E-4CF1-9B93-7D6D74EAEE39}" sibTransId="{BC07BC33-2F17-4721-A224-A92B9FF16262}"/>
    <dgm:cxn modelId="{76988FD5-9E6C-4874-ADFB-0F600E9DD25C}" type="presOf" srcId="{E4B35529-F59A-4765-89D4-B8F7E6928A3A}" destId="{30549833-F7E9-4D7C-9536-3D54569656B1}" srcOrd="0" destOrd="0" presId="urn:microsoft.com/office/officeart/2005/8/layout/matrix1"/>
    <dgm:cxn modelId="{8A07B6E2-6490-4535-AED9-1C67D0FC36FE}" type="presParOf" srcId="{1B22139C-FC0D-4945-BCC1-B4D363403274}" destId="{38F53AEC-B6A2-41B7-B482-09B0D72252D7}" srcOrd="0" destOrd="0" presId="urn:microsoft.com/office/officeart/2005/8/layout/matrix1"/>
    <dgm:cxn modelId="{5ADF34FA-6137-4238-9D93-041A8D3789B9}" type="presParOf" srcId="{38F53AEC-B6A2-41B7-B482-09B0D72252D7}" destId="{77993E0B-66C0-4F69-9BD6-A47E77D43546}" srcOrd="0" destOrd="0" presId="urn:microsoft.com/office/officeart/2005/8/layout/matrix1"/>
    <dgm:cxn modelId="{3212C213-5C72-41A9-BED0-E5358EDF9E7D}" type="presParOf" srcId="{38F53AEC-B6A2-41B7-B482-09B0D72252D7}" destId="{DD1E98D6-F49C-4C0D-9122-2D86EAC3D1D2}" srcOrd="1" destOrd="0" presId="urn:microsoft.com/office/officeart/2005/8/layout/matrix1"/>
    <dgm:cxn modelId="{DDB58E54-60B8-4305-9C13-CD51085AC3E6}" type="presParOf" srcId="{38F53AEC-B6A2-41B7-B482-09B0D72252D7}" destId="{30549833-F7E9-4D7C-9536-3D54569656B1}" srcOrd="2" destOrd="0" presId="urn:microsoft.com/office/officeart/2005/8/layout/matrix1"/>
    <dgm:cxn modelId="{C3004004-634F-4B62-A51D-F031AF498855}" type="presParOf" srcId="{38F53AEC-B6A2-41B7-B482-09B0D72252D7}" destId="{03E5AA68-19CF-4B12-A30D-72A632C94F26}" srcOrd="3" destOrd="0" presId="urn:microsoft.com/office/officeart/2005/8/layout/matrix1"/>
    <dgm:cxn modelId="{FAA8DE60-6D47-4B18-9E31-A2A9C9F1282E}" type="presParOf" srcId="{38F53AEC-B6A2-41B7-B482-09B0D72252D7}" destId="{CDF6496D-9B7F-4E95-9233-48A057089EC9}" srcOrd="4" destOrd="0" presId="urn:microsoft.com/office/officeart/2005/8/layout/matrix1"/>
    <dgm:cxn modelId="{C735BC54-9325-4317-97DD-D5258F59D619}" type="presParOf" srcId="{38F53AEC-B6A2-41B7-B482-09B0D72252D7}" destId="{5B0EECFD-A3DB-4714-82C0-643925390906}" srcOrd="5" destOrd="0" presId="urn:microsoft.com/office/officeart/2005/8/layout/matrix1"/>
    <dgm:cxn modelId="{80775790-0025-4D17-8C65-B7EAC858C16D}" type="presParOf" srcId="{38F53AEC-B6A2-41B7-B482-09B0D72252D7}" destId="{70495F79-7FAD-469F-805B-C7210D130014}" srcOrd="6" destOrd="0" presId="urn:microsoft.com/office/officeart/2005/8/layout/matrix1"/>
    <dgm:cxn modelId="{0EE66CE8-2F94-4224-848B-11D35F3EAB48}" type="presParOf" srcId="{38F53AEC-B6A2-41B7-B482-09B0D72252D7}" destId="{81B9A60D-433F-462B-8403-7E5A1C6DC379}" srcOrd="7" destOrd="0" presId="urn:microsoft.com/office/officeart/2005/8/layout/matrix1"/>
    <dgm:cxn modelId="{844037B4-D60B-42E5-8DE3-A483E68FB7B3}" type="presParOf" srcId="{1B22139C-FC0D-4945-BCC1-B4D363403274}" destId="{EAF89E92-DB9E-464C-AEDF-EDF0A659DCE2}" srcOrd="1" destOrd="0" presId="urn:microsoft.com/office/officeart/2005/8/layout/matrix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7993E0B-66C0-4F69-9BD6-A47E77D43546}">
      <dsp:nvSpPr>
        <dsp:cNvPr id="0" name=""/>
        <dsp:cNvSpPr/>
      </dsp:nvSpPr>
      <dsp:spPr>
        <a:xfrm rot="16200000">
          <a:off x="765071" y="-30668"/>
          <a:ext cx="2176807" cy="3642760"/>
        </a:xfrm>
        <a:prstGeom prst="round1Rect">
          <a:avLst/>
        </a:prstGeom>
        <a:solidFill>
          <a:schemeClr val="accent6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Урочная деятельность</a:t>
          </a:r>
          <a:endParaRPr lang="ru-RU" sz="3600" b="1" kern="12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sp:txBody>
      <dsp:txXfrm rot="16200000">
        <a:off x="1037172" y="-302769"/>
        <a:ext cx="1632605" cy="3642760"/>
      </dsp:txXfrm>
    </dsp:sp>
    <dsp:sp modelId="{30549833-F7E9-4D7C-9536-3D54569656B1}">
      <dsp:nvSpPr>
        <dsp:cNvPr id="0" name=""/>
        <dsp:cNvSpPr/>
      </dsp:nvSpPr>
      <dsp:spPr>
        <a:xfrm>
          <a:off x="3854027" y="840301"/>
          <a:ext cx="3642760" cy="1420090"/>
        </a:xfrm>
        <a:prstGeom prst="round1Rect">
          <a:avLst/>
        </a:prstGeom>
        <a:solidFill>
          <a:srgbClr val="FF9933"/>
        </a:solidFill>
        <a:ln>
          <a:noFill/>
        </a:ln>
        <a:effectLst>
          <a:outerShdw blurRad="40000" dist="23000" dir="5400000" rotWithShape="0">
            <a:srgbClr val="FFCC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>
              <a:latin typeface="Times New Roman" pitchFamily="18" charset="0"/>
              <a:cs typeface="Times New Roman" pitchFamily="18" charset="0"/>
            </a:rPr>
            <a:t>Внеклассная работа</a:t>
          </a:r>
          <a:endParaRPr lang="ru-RU" sz="36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854027" y="840301"/>
        <a:ext cx="3642760" cy="1065068"/>
      </dsp:txXfrm>
    </dsp:sp>
    <dsp:sp modelId="{CDF6496D-9B7F-4E95-9233-48A057089EC9}">
      <dsp:nvSpPr>
        <dsp:cNvPr id="0" name=""/>
        <dsp:cNvSpPr/>
      </dsp:nvSpPr>
      <dsp:spPr>
        <a:xfrm rot="10800000">
          <a:off x="1404" y="3562637"/>
          <a:ext cx="3704141" cy="1744393"/>
        </a:xfrm>
        <a:prstGeom prst="round1Rect">
          <a:avLst/>
        </a:prstGeom>
        <a:solidFill>
          <a:srgbClr val="FFCC66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latin typeface="Times New Roman" pitchFamily="18" charset="0"/>
              <a:cs typeface="Times New Roman" pitchFamily="18" charset="0"/>
            </a:rPr>
            <a:t>Система дополнительного образования</a:t>
          </a:r>
          <a:endParaRPr lang="ru-RU" sz="3200" b="1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1404" y="3998736"/>
        <a:ext cx="3704141" cy="1308295"/>
      </dsp:txXfrm>
    </dsp:sp>
    <dsp:sp modelId="{70495F79-7FAD-469F-805B-C7210D130014}">
      <dsp:nvSpPr>
        <dsp:cNvPr id="0" name=""/>
        <dsp:cNvSpPr/>
      </dsp:nvSpPr>
      <dsp:spPr>
        <a:xfrm rot="5400000">
          <a:off x="4907110" y="2467781"/>
          <a:ext cx="1536595" cy="3934106"/>
        </a:xfrm>
        <a:prstGeom prst="round1Rect">
          <a:avLst/>
        </a:prstGeom>
        <a:solidFill>
          <a:srgbClr val="FFC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latin typeface="Times New Roman" pitchFamily="18" charset="0"/>
              <a:cs typeface="Times New Roman" pitchFamily="18" charset="0"/>
            </a:rPr>
            <a:t>Самостоятельная работа</a:t>
          </a:r>
          <a:endParaRPr lang="ru-RU" sz="3200" b="1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5099184" y="2659855"/>
        <a:ext cx="1152446" cy="3934106"/>
      </dsp:txXfrm>
    </dsp:sp>
    <dsp:sp modelId="{EAF89E92-DB9E-464C-AEDF-EDF0A659DCE2}">
      <dsp:nvSpPr>
        <dsp:cNvPr id="0" name=""/>
        <dsp:cNvSpPr/>
      </dsp:nvSpPr>
      <dsp:spPr>
        <a:xfrm>
          <a:off x="1692745" y="2163365"/>
          <a:ext cx="4282269" cy="1442243"/>
        </a:xfrm>
        <a:prstGeom prst="round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Система работы с одаренными детьми</a:t>
          </a:r>
          <a:endParaRPr lang="ru-RU" sz="3200" b="1" kern="1200" dirty="0">
            <a:solidFill>
              <a:schemeClr val="accent4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692745" y="2163365"/>
        <a:ext cx="4282269" cy="14422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57301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5373216"/>
            <a:ext cx="6400800" cy="9829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274638"/>
            <a:ext cx="7067128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19672" y="1600200"/>
            <a:ext cx="7067128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1" y="4406900"/>
            <a:ext cx="6875041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19671" y="2906713"/>
            <a:ext cx="687504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772816"/>
            <a:ext cx="7848872" cy="57606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7" y="332656"/>
            <a:ext cx="3024000" cy="10440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99992" y="332656"/>
            <a:ext cx="4186808" cy="579350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403648" y="1412776"/>
            <a:ext cx="3024000" cy="4716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9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274638"/>
            <a:ext cx="706712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19672" y="1600200"/>
            <a:ext cx="706712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4" r:id="rId4"/>
    <p:sldLayoutId id="2147483655" r:id="rId5"/>
    <p:sldLayoutId id="2147483656" r:id="rId6"/>
    <p:sldLayoutId id="2147483657" r:id="rId7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Lenovo\Desktop\prepodavateli-kafedryi-otechestvennoj-istorii-kgpu-im-vp-astafeva-proveli-trenin_mediu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CC66"/>
          </a:solidFill>
        </p:spPr>
      </p:pic>
      <p:sp>
        <p:nvSpPr>
          <p:cNvPr id="7" name="Прямоугольник 6"/>
          <p:cNvSpPr/>
          <p:nvPr/>
        </p:nvSpPr>
        <p:spPr>
          <a:xfrm>
            <a:off x="4786314" y="3929066"/>
            <a:ext cx="4071966" cy="150019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 опыта работы Танковой Ш.М.</a:t>
            </a:r>
          </a:p>
          <a:p>
            <a:pPr algn="ctr"/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учителя английского языка </a:t>
            </a:r>
          </a:p>
          <a:p>
            <a:pPr algn="ctr"/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МАОУЛ №1 г.Апшеронска</a:t>
            </a:r>
            <a:endParaRPr lang="ru-RU" sz="20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85918" y="571480"/>
            <a:ext cx="650085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be-BY" dirty="0" smtClean="0"/>
              <a:t>        </a:t>
            </a:r>
            <a:r>
              <a:rPr lang="be-BY" sz="3200" dirty="0" smtClean="0">
                <a:latin typeface="Times New Roman" pitchFamily="18" charset="0"/>
                <a:cs typeface="Times New Roman" pitchFamily="18" charset="0"/>
              </a:rPr>
              <a:t>Таким образом, учитель как профессионал и как личность, является основным субъектом дидактического процесса, он должен    иметь  соответствующую теоретическую и практическую подготовку для работы с    одаренными детьми; уметь распознать признаки одаренности; строить обучение в соответствии с результатами диагностирования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Lenovo\Desktop\1660_html_20a4036f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14346" y="0"/>
            <a:ext cx="9572692" cy="70722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одержимое 4"/>
          <p:cNvGraphicFramePr>
            <a:graphicFrameLocks noGrp="1"/>
          </p:cNvGraphicFramePr>
          <p:nvPr>
            <p:ph idx="1"/>
          </p:nvPr>
        </p:nvGraphicFramePr>
        <p:xfrm>
          <a:off x="1142976" y="428604"/>
          <a:ext cx="7643866" cy="5768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794" y="357166"/>
            <a:ext cx="6715172" cy="1000132"/>
          </a:xfrm>
          <a:solidFill>
            <a:srgbClr val="FFC000"/>
          </a:solidFill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Урочная деятельность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19672" y="1600200"/>
            <a:ext cx="7524328" cy="5257800"/>
          </a:xfrm>
          <a:solidFill>
            <a:schemeClr val="bg1"/>
          </a:solidFill>
        </p:spPr>
        <p:txBody>
          <a:bodyPr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be-BY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e-BY" b="1" dirty="0" smtClean="0">
                <a:latin typeface="Times New Roman" pitchFamily="18" charset="0"/>
                <a:cs typeface="Times New Roman" pitchFamily="18" charset="0"/>
              </a:rPr>
              <a:t>инновационные </a:t>
            </a:r>
            <a:r>
              <a:rPr lang="be-BY" b="1" dirty="0" smtClean="0">
                <a:latin typeface="Times New Roman" pitchFamily="18" charset="0"/>
                <a:cs typeface="Times New Roman" pitchFamily="18" charset="0"/>
              </a:rPr>
              <a:t>уроки</a:t>
            </a:r>
            <a:r>
              <a:rPr lang="be-BY" b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spcBef>
                <a:spcPts val="0"/>
              </a:spcBef>
              <a:buNone/>
            </a:pPr>
            <a:r>
              <a:rPr lang="be-BY" b="1" dirty="0" smtClean="0">
                <a:latin typeface="Times New Roman" pitchFamily="18" charset="0"/>
                <a:cs typeface="Times New Roman" pitchFamily="18" charset="0"/>
              </a:rPr>
              <a:t>  уроки </a:t>
            </a:r>
            <a:r>
              <a:rPr lang="be-BY" b="1" dirty="0" smtClean="0">
                <a:latin typeface="Times New Roman" pitchFamily="18" charset="0"/>
                <a:cs typeface="Times New Roman" pitchFamily="18" charset="0"/>
              </a:rPr>
              <a:t>с ИКТ, проекты, </a:t>
            </a:r>
            <a:r>
              <a:rPr lang="be-BY" b="1" dirty="0" smtClean="0">
                <a:latin typeface="Times New Roman" pitchFamily="18" charset="0"/>
                <a:cs typeface="Times New Roman" pitchFamily="18" charset="0"/>
              </a:rPr>
              <a:t>круглые</a:t>
            </a:r>
          </a:p>
          <a:p>
            <a:pPr>
              <a:spcBef>
                <a:spcPts val="0"/>
              </a:spcBef>
              <a:buNone/>
            </a:pPr>
            <a:r>
              <a:rPr lang="be-BY" b="1" dirty="0" smtClean="0">
                <a:latin typeface="Times New Roman" pitchFamily="18" charset="0"/>
                <a:cs typeface="Times New Roman" pitchFamily="18" charset="0"/>
              </a:rPr>
              <a:t>столы</a:t>
            </a:r>
            <a:r>
              <a:rPr lang="be-BY" b="1" dirty="0" smtClean="0">
                <a:latin typeface="Times New Roman" pitchFamily="18" charset="0"/>
                <a:cs typeface="Times New Roman" pitchFamily="18" charset="0"/>
              </a:rPr>
              <a:t>, экскурсии, диспуты, </a:t>
            </a:r>
            <a:r>
              <a:rPr lang="be-BY" b="1" dirty="0" smtClean="0">
                <a:latin typeface="Times New Roman" pitchFamily="18" charset="0"/>
                <a:cs typeface="Times New Roman" pitchFamily="18" charset="0"/>
              </a:rPr>
              <a:t>дебаты,пресс-конференции</a:t>
            </a:r>
            <a:r>
              <a:rPr lang="be-BY" b="1" dirty="0" smtClean="0">
                <a:latin typeface="Times New Roman" pitchFamily="18" charset="0"/>
                <a:cs typeface="Times New Roman" pitchFamily="18" charset="0"/>
              </a:rPr>
              <a:t>, ролевые игры, интегрированные уроки;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3108" y="428604"/>
            <a:ext cx="6500857" cy="707886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be-BY" sz="4000" b="1" dirty="0" smtClean="0">
                <a:latin typeface="Times New Roman" pitchFamily="18" charset="0"/>
                <a:cs typeface="Times New Roman" pitchFamily="18" charset="0"/>
              </a:rPr>
              <a:t>   Внеклассная работа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357290" y="1600200"/>
            <a:ext cx="7329510" cy="4525963"/>
          </a:xfrm>
        </p:spPr>
        <p:txBody>
          <a:bodyPr>
            <a:normAutofit lnSpcReduction="10000"/>
          </a:bodyPr>
          <a:lstStyle/>
          <a:p>
            <a:pPr>
              <a:spcBef>
                <a:spcPts val="0"/>
              </a:spcBef>
              <a:buNone/>
            </a:pPr>
            <a:r>
              <a:rPr lang="be-BY" dirty="0" smtClean="0"/>
              <a:t>   </a:t>
            </a:r>
            <a:r>
              <a:rPr lang="be-BY" sz="4000" b="1" dirty="0" smtClean="0">
                <a:latin typeface="Times New Roman" pitchFamily="18" charset="0"/>
                <a:cs typeface="Times New Roman" pitchFamily="18" charset="0"/>
              </a:rPr>
              <a:t>предметные олимпиады,</a:t>
            </a:r>
          </a:p>
          <a:p>
            <a:pPr>
              <a:spcBef>
                <a:spcPts val="0"/>
              </a:spcBef>
              <a:buNone/>
            </a:pPr>
            <a:r>
              <a:rPr lang="be-BY" sz="4000" b="1" dirty="0" smtClean="0">
                <a:latin typeface="Times New Roman" pitchFamily="18" charset="0"/>
                <a:cs typeface="Times New Roman" pitchFamily="18" charset="0"/>
              </a:rPr>
              <a:t>  предметные недели,</a:t>
            </a:r>
          </a:p>
          <a:p>
            <a:pPr>
              <a:spcBef>
                <a:spcPts val="0"/>
              </a:spcBef>
              <a:buNone/>
            </a:pPr>
            <a:r>
              <a:rPr lang="be-BY" sz="4000" b="1" dirty="0" smtClean="0">
                <a:latin typeface="Times New Roman" pitchFamily="18" charset="0"/>
                <a:cs typeface="Times New Roman" pitchFamily="18" charset="0"/>
              </a:rPr>
              <a:t>  спецкурсы,</a:t>
            </a:r>
          </a:p>
          <a:p>
            <a:pPr>
              <a:spcBef>
                <a:spcPts val="0"/>
              </a:spcBef>
              <a:buNone/>
            </a:pPr>
            <a:r>
              <a:rPr lang="be-BY" sz="4000" b="1" dirty="0" smtClean="0">
                <a:latin typeface="Times New Roman" pitchFamily="18" charset="0"/>
                <a:cs typeface="Times New Roman" pitchFamily="18" charset="0"/>
              </a:rPr>
              <a:t>  научно-исследовательская работа, </a:t>
            </a:r>
          </a:p>
          <a:p>
            <a:pPr>
              <a:spcBef>
                <a:spcPts val="0"/>
              </a:spcBef>
              <a:buNone/>
            </a:pPr>
            <a:r>
              <a:rPr lang="be-BY" sz="4000" b="1" dirty="0" smtClean="0">
                <a:latin typeface="Times New Roman" pitchFamily="18" charset="0"/>
                <a:cs typeface="Times New Roman" pitchFamily="18" charset="0"/>
              </a:rPr>
              <a:t>  консультации, </a:t>
            </a:r>
          </a:p>
          <a:p>
            <a:pPr>
              <a:spcBef>
                <a:spcPts val="0"/>
              </a:spcBef>
              <a:buNone/>
            </a:pPr>
            <a:r>
              <a:rPr lang="be-BY" sz="4000" b="1" dirty="0" smtClean="0">
                <a:latin typeface="Times New Roman" pitchFamily="18" charset="0"/>
                <a:cs typeface="Times New Roman" pitchFamily="18" charset="0"/>
              </a:rPr>
              <a:t>  творческие домашние задания;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214290"/>
            <a:ext cx="7143800" cy="928694"/>
          </a:xfrm>
          <a:solidFill>
            <a:srgbClr val="FFC000"/>
          </a:solidFill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Приемы интенсивного обучения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403648" y="1412776"/>
            <a:ext cx="7383194" cy="4716000"/>
          </a:xfrm>
        </p:spPr>
        <p:txBody>
          <a:bodyPr>
            <a:noAutofit/>
          </a:bodyPr>
          <a:lstStyle/>
          <a:p>
            <a:pPr lvl="0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Единый контекст урока (сценарий). Речевая зарядка вводит в тему.</a:t>
            </a:r>
          </a:p>
          <a:p>
            <a:pPr lvl="0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Введение материала крупными блоками.</a:t>
            </a:r>
          </a:p>
          <a:p>
            <a:pPr lvl="0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Использование музыкального фона, интонационного диапазона (от шепота до громко выраженных эмоций), ритмизации фраз при введении материала.</a:t>
            </a:r>
          </a:p>
          <a:p>
            <a:pPr lvl="0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Использование рифмовок, песен, что способствует созданию положительного эмоционального фона.</a:t>
            </a:r>
          </a:p>
          <a:p>
            <a:pPr lvl="0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Речевые единицы отрабатываются в разных коммуникативных ситуациях (игровая организация материала).</a:t>
            </a:r>
          </a:p>
          <a:p>
            <a:pPr lvl="0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Высокий уровень мотивации поддерживается за счет большого разнообразия упражнений, организации групповой работы, создания благоприятной атмосферы, заинтересованности учителя.</a:t>
            </a:r>
          </a:p>
          <a:p>
            <a:pPr lvl="0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Реализация принципа цикличности в рамках одной темы.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>
            <a:noAutofit/>
          </a:bodyPr>
          <a:lstStyle/>
          <a:p>
            <a:pPr algn="l"/>
            <a:r>
              <a:rPr lang="be-BY" sz="2800" b="1" dirty="0" smtClean="0">
                <a:latin typeface="Times New Roman" pitchFamily="18" charset="0"/>
                <a:cs typeface="Times New Roman" pitchFamily="18" charset="0"/>
              </a:rPr>
              <a:t>Система дополнительного образования 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be-BY" sz="2800" b="1" dirty="0" smtClean="0">
                <a:latin typeface="Times New Roman" pitchFamily="18" charset="0"/>
                <a:cs typeface="Times New Roman" pitchFamily="18" charset="0"/>
              </a:rPr>
              <a:t>дистанционные олимпиады, дистанционные курсы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подразумевает активное использование</a:t>
            </a:r>
            <a:r>
              <a:rPr lang="be-BY" b="1" dirty="0" smtClean="0">
                <a:latin typeface="Times New Roman" pitchFamily="18" charset="0"/>
                <a:cs typeface="Times New Roman" pitchFamily="18" charset="0"/>
              </a:rPr>
              <a:t> ИКТ технологий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в целях</a:t>
            </a:r>
            <a:r>
              <a:rPr lang="be-BY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be-BY" b="1" dirty="0" smtClean="0">
                <a:latin typeface="Times New Roman" pitchFamily="18" charset="0"/>
                <a:cs typeface="Times New Roman" pitchFamily="18" charset="0"/>
              </a:rPr>
              <a:t>- извлечени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be-BY" b="1" dirty="0" smtClean="0">
                <a:latin typeface="Times New Roman" pitchFamily="18" charset="0"/>
                <a:cs typeface="Times New Roman" pitchFamily="18" charset="0"/>
              </a:rPr>
              <a:t> необходимой языковой информации ;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be-BY" b="1" dirty="0" smtClean="0">
                <a:latin typeface="Times New Roman" pitchFamily="18" charset="0"/>
                <a:cs typeface="Times New Roman" pitchFamily="18" charset="0"/>
              </a:rPr>
              <a:t>- знакомств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be-BY" b="1" dirty="0" smtClean="0">
                <a:latin typeface="Times New Roman" pitchFamily="18" charset="0"/>
                <a:cs typeface="Times New Roman" pitchFamily="18" charset="0"/>
              </a:rPr>
              <a:t> с реалиями современной жизни англоязычных стран;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be-BY" b="1" dirty="0" smtClean="0">
                <a:latin typeface="Times New Roman" pitchFamily="18" charset="0"/>
                <a:cs typeface="Times New Roman" pitchFamily="18" charset="0"/>
              </a:rPr>
              <a:t>- участи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be-BY" b="1" dirty="0" smtClean="0">
                <a:latin typeface="Times New Roman" pitchFamily="18" charset="0"/>
                <a:cs typeface="Times New Roman" pitchFamily="18" charset="0"/>
              </a:rPr>
              <a:t> в телекоммуникационных проектах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и</a:t>
            </a:r>
            <a:r>
              <a:rPr lang="be-BY" b="1" dirty="0" smtClean="0">
                <a:latin typeface="Times New Roman" pitchFamily="18" charset="0"/>
                <a:cs typeface="Times New Roman" pitchFamily="18" charset="0"/>
              </a:rPr>
              <a:t> он-лайн тестах и олимпиадах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solidFill>
            <a:srgbClr val="FF9933"/>
          </a:solidFill>
        </p:spPr>
        <p:txBody>
          <a:bodyPr/>
          <a:lstStyle/>
          <a:p>
            <a:r>
              <a:rPr lang="ru-RU" b="1" dirty="0" smtClean="0"/>
              <a:t>Самостоятельная работа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1500166" y="1600200"/>
            <a:ext cx="7643834" cy="4525963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be-BY" sz="4000" b="1" dirty="0" smtClean="0">
                <a:latin typeface="Times New Roman" pitchFamily="18" charset="0"/>
                <a:cs typeface="Times New Roman" pitchFamily="18" charset="0"/>
              </a:rPr>
              <a:t>   Работа по индивидуальному плану  предполагает использование 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ряда учебных пособий, </a:t>
            </a:r>
          </a:p>
          <a:p>
            <a:pPr>
              <a:spcBef>
                <a:spcPts val="0"/>
              </a:spcBef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 </a:t>
            </a:r>
            <a:r>
              <a:rPr lang="be-BY" sz="4000" b="1" dirty="0" smtClean="0">
                <a:latin typeface="Times New Roman" pitchFamily="18" charset="0"/>
                <a:cs typeface="Times New Roman" pitchFamily="18" charset="0"/>
              </a:rPr>
              <a:t>современных информационных технологий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0" y="-1"/>
          <a:ext cx="9144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  <a:gridCol w="3048000"/>
              </a:tblGrid>
              <a:tr h="9389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2222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Направление</a:t>
                      </a:r>
                      <a:endParaRPr lang="ru-RU" sz="2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2222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Формы работы</a:t>
                      </a:r>
                      <a:endParaRPr lang="ru-RU" sz="2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2222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Сроки</a:t>
                      </a:r>
                      <a:endParaRPr lang="ru-RU" sz="2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FFC000"/>
                    </a:solidFill>
                  </a:tcPr>
                </a:tc>
              </a:tr>
              <a:tr h="18632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2222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Урочная деятельность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e-BY" sz="1600" b="1" dirty="0">
                          <a:solidFill>
                            <a:srgbClr val="2222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традиционные уроки, инновационные уроки: уроки с ИКТ, проекты, круглый стол, экскурсия, диспут, дебаты, пресс-конференция, ролевая игра, интегрированные уроки;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2222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Регулярно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FFCC00"/>
                    </a:solidFill>
                  </a:tcPr>
                </a:tc>
              </a:tr>
              <a:tr h="217797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2222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Внеклассная работа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e-BY" sz="1600" b="1" dirty="0">
                          <a:solidFill>
                            <a:srgbClr val="2222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предметная олимпиада предметная неделя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e-BY" sz="1600" b="1" dirty="0">
                          <a:solidFill>
                            <a:srgbClr val="2222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научно-практическая конференция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e-BY" sz="1600" b="1" dirty="0">
                          <a:solidFill>
                            <a:srgbClr val="2222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консультации 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e-BY" sz="1600" b="1" dirty="0">
                          <a:solidFill>
                            <a:srgbClr val="2222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творческие домашние задания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e-BY" sz="1600" b="1" dirty="0">
                          <a:solidFill>
                            <a:srgbClr val="2222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работа драматического кружка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2222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Октябрь-Ноябрь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2222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Февраль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2222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Апрель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 smtClean="0">
                        <a:solidFill>
                          <a:srgbClr val="222222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2222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Регулярно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2222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Регулярно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2222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Регулярно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FFCC66"/>
                    </a:solidFill>
                  </a:tcPr>
                </a:tc>
              </a:tr>
              <a:tr h="9389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2222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Система дополнительного образования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e-BY" sz="1600" b="1" dirty="0">
                          <a:solidFill>
                            <a:srgbClr val="2222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Дистанционные олимпиады, дистанционные курсы</a:t>
                      </a:r>
                      <a:r>
                        <a:rPr lang="ru-RU" sz="1600" b="1" dirty="0">
                          <a:solidFill>
                            <a:srgbClr val="2222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2222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Индивидуально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FFCC00"/>
                    </a:solidFill>
                  </a:tcPr>
                </a:tc>
              </a:tr>
              <a:tr h="9389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2222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Самостоятельная работа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2222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Работа по индивидуальному плану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22222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Регулярно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FFCC66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91d79ddb539ff14f41d6af4ea669bdcf77a16"/>
</p:tagLst>
</file>

<file path=ppt/theme/theme1.xml><?xml version="1.0" encoding="utf-8"?>
<a:theme xmlns:a="http://schemas.openxmlformats.org/drawingml/2006/main" name="амбарц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амбарц</Template>
  <TotalTime>49</TotalTime>
  <Words>280</Words>
  <Application>Microsoft Office PowerPoint</Application>
  <PresentationFormat>Экран (4:3)</PresentationFormat>
  <Paragraphs>61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амбарц</vt:lpstr>
      <vt:lpstr>Слайд 1</vt:lpstr>
      <vt:lpstr>Слайд 2</vt:lpstr>
      <vt:lpstr>Слайд 3</vt:lpstr>
      <vt:lpstr>Урочная деятельность</vt:lpstr>
      <vt:lpstr>Слайд 5</vt:lpstr>
      <vt:lpstr>          Приемы интенсивного обучения </vt:lpstr>
      <vt:lpstr>Система дополнительного образования (дистанционные олимпиады, дистанционные курсы)</vt:lpstr>
      <vt:lpstr>Самостоятельная работа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Lenovo</dc:creator>
  <cp:lastModifiedBy>Учитель</cp:lastModifiedBy>
  <cp:revision>6</cp:revision>
  <dcterms:created xsi:type="dcterms:W3CDTF">2016-11-05T12:15:34Z</dcterms:created>
  <dcterms:modified xsi:type="dcterms:W3CDTF">2011-02-03T11:33:11Z</dcterms:modified>
</cp:coreProperties>
</file>